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Муниципальное бюджетное дошкольное образовательное учреждение детский сад №40</a:t>
            </a:r>
          </a:p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муниципального образования Каневской район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407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25</cp:revision>
  <dcterms:created xsi:type="dcterms:W3CDTF">2023-02-22T14:53:18Z</dcterms:created>
  <dcterms:modified xsi:type="dcterms:W3CDTF">2023-11-09T17:15:39Z</dcterms:modified>
</cp:coreProperties>
</file>